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60" autoAdjust="0"/>
    <p:restoredTop sz="94660"/>
  </p:normalViewPr>
  <p:slideViewPr>
    <p:cSldViewPr>
      <p:cViewPr varScale="1">
        <p:scale>
          <a:sx n="69" d="100"/>
          <a:sy n="69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65C49D-5DDA-4DE9-BC09-390D6A8B84AB}" type="datetimeFigureOut">
              <a:rPr lang="es-MX" smtClean="0"/>
              <a:pPr/>
              <a:t>19/10/2009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BDAE01-89FC-4349-BB0C-49C5220FDF56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851648" cy="1828800"/>
          </a:xfrm>
        </p:spPr>
        <p:txBody>
          <a:bodyPr>
            <a:noAutofit/>
          </a:bodyPr>
          <a:lstStyle/>
          <a:p>
            <a:r>
              <a:rPr lang="es-ES_tradnl" sz="7200" i="1" dirty="0" smtClean="0"/>
              <a:t>Administración Industrial y general</a:t>
            </a:r>
            <a:endParaRPr lang="es-MX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143504" y="4371544"/>
            <a:ext cx="3244592" cy="843406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 Henry </a:t>
            </a:r>
            <a:r>
              <a:rPr lang="es-ES_tradnl" sz="3600" dirty="0" err="1" smtClean="0"/>
              <a:t>Fayol</a:t>
            </a:r>
            <a:endParaRPr lang="es-MX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s-MX" dirty="0" smtClean="0"/>
              <a:t>Función de seguridad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Su misión es proteger los bienes y las personas contra todos los obstáculos que pueden comprometer la marcha de la empresa.</a:t>
            </a:r>
          </a:p>
          <a:p>
            <a:r>
              <a:rPr lang="es-MX" dirty="0" smtClean="0"/>
              <a:t>De manera general, es toda medida que da a la empresa seguridad y al personal la tranquilidad que necesita.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s-MX" dirty="0" smtClean="0"/>
              <a:t>Función de contabilidad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el órgano de visión de las empresas, nos da informes exactos, claros y precisos de la situación económica de la empresa.</a:t>
            </a:r>
          </a:p>
          <a:p>
            <a:r>
              <a:rPr lang="es-MX" dirty="0" smtClean="0"/>
              <a:t>Permite tener una idea exacta de las condiciones de la empresa, es un medio de dirección.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s-MX" dirty="0" smtClean="0"/>
              <a:t>Función administrativa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la encargada de articular el programa general de acción de la empresa, de constituir el cuerpo social, de coordinar los esfuerzos, de armonizar los actos.</a:t>
            </a:r>
          </a:p>
          <a:p>
            <a:r>
              <a:rPr lang="es-MX" dirty="0" smtClean="0"/>
              <a:t>La previsión, organización, coordinación y el control forman parte de la administración, </a:t>
            </a:r>
            <a:r>
              <a:rPr lang="es-MX" dirty="0" err="1" smtClean="0"/>
              <a:t>Fayol</a:t>
            </a:r>
            <a:r>
              <a:rPr lang="es-MX" dirty="0" smtClean="0"/>
              <a:t> incorpora la dirección 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Autofit/>
          </a:bodyPr>
          <a:lstStyle/>
          <a:p>
            <a:r>
              <a:rPr lang="es-MX" sz="3600" dirty="0" smtClean="0"/>
              <a:t>Definición de administración para </a:t>
            </a:r>
            <a:r>
              <a:rPr lang="es-MX" sz="3600" dirty="0" err="1" smtClean="0"/>
              <a:t>Fayol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89120"/>
          </a:xfrm>
        </p:spPr>
        <p:txBody>
          <a:bodyPr>
            <a:normAutofit/>
          </a:bodyPr>
          <a:lstStyle/>
          <a:p>
            <a:r>
              <a:rPr lang="es-MX" dirty="0" smtClean="0"/>
              <a:t>ADMINISTRAR, es prever, organizar, dirigir, coordinar y controlar.</a:t>
            </a:r>
          </a:p>
          <a:p>
            <a:r>
              <a:rPr lang="es-MX" dirty="0" smtClean="0"/>
              <a:t>Prever.- el futuro y articular el programa de acción.</a:t>
            </a:r>
          </a:p>
          <a:p>
            <a:r>
              <a:rPr lang="es-MX" dirty="0" smtClean="0"/>
              <a:t>Organizar.- el material y social de la empresa.</a:t>
            </a:r>
          </a:p>
          <a:p>
            <a:r>
              <a:rPr lang="es-MX" dirty="0" smtClean="0"/>
              <a:t>Dirigir.- hacer funcionar el personal.</a:t>
            </a:r>
          </a:p>
          <a:p>
            <a:r>
              <a:rPr lang="es-MX" dirty="0" smtClean="0"/>
              <a:t>Coordinar.- relacionar, unir, armonizar todos los actos y los esfuerzos.</a:t>
            </a:r>
          </a:p>
          <a:p>
            <a:r>
              <a:rPr lang="es-MX" dirty="0" smtClean="0"/>
              <a:t>Controlar.- que todo se desarrolle de acuerdo a las reglas establecidas y las órdenes dadas.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administración es la función que se reparte, como las demás funciones esenciales, entre la cabeza y los miembros de cuerpo social.</a:t>
            </a:r>
          </a:p>
          <a:p>
            <a:r>
              <a:rPr lang="es-MX" dirty="0" smtClean="0"/>
              <a:t>Ejercer la </a:t>
            </a:r>
            <a:r>
              <a:rPr lang="es-MX" i="1" dirty="0" smtClean="0"/>
              <a:t>gerencia </a:t>
            </a:r>
            <a:r>
              <a:rPr lang="es-MX" dirty="0" smtClean="0"/>
              <a:t>es asegurar la marcha de las seis funciones esenciales.</a:t>
            </a:r>
          </a:p>
          <a:p>
            <a:r>
              <a:rPr lang="es-MX" dirty="0" smtClean="0"/>
              <a:t>La </a:t>
            </a:r>
            <a:r>
              <a:rPr lang="es-MX" i="1" dirty="0" smtClean="0"/>
              <a:t>administración </a:t>
            </a:r>
            <a:r>
              <a:rPr lang="es-MX" dirty="0" smtClean="0"/>
              <a:t>no es más que una de las seis funciones cuya marcha debe asegurar la gerencia.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Autofit/>
          </a:bodyPr>
          <a:lstStyle/>
          <a:p>
            <a:r>
              <a:rPr lang="es-MX" sz="3600" dirty="0" smtClean="0"/>
              <a:t>Importancia de las capacidades del personal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89120"/>
          </a:xfrm>
        </p:spPr>
        <p:txBody>
          <a:bodyPr>
            <a:normAutofit/>
          </a:bodyPr>
          <a:lstStyle/>
          <a:p>
            <a:r>
              <a:rPr lang="es-MX" dirty="0" smtClean="0"/>
              <a:t>A cada grupo de operaciones o función esencial corresponde una capacidad especial, estas capacidades reposan sobre un con junto de cualidades y conocimientos que se pueden resumir así:</a:t>
            </a:r>
          </a:p>
          <a:p>
            <a:r>
              <a:rPr lang="es-MX" b="1" i="1" dirty="0" smtClean="0"/>
              <a:t>Cualidades físicas</a:t>
            </a:r>
            <a:r>
              <a:rPr lang="es-MX" dirty="0" smtClean="0"/>
              <a:t>: salud, vigor, habilidad;</a:t>
            </a:r>
          </a:p>
          <a:p>
            <a:r>
              <a:rPr lang="es-MX" b="1" i="1" dirty="0" smtClean="0"/>
              <a:t>Cualidades intelectuales</a:t>
            </a:r>
            <a:r>
              <a:rPr lang="es-MX" dirty="0" smtClean="0"/>
              <a:t>: aptitudes para comprender y aprender, juicio, vigor y agilidad intelectual;</a:t>
            </a:r>
          </a:p>
          <a:p>
            <a:r>
              <a:rPr lang="es-MX" b="1" i="1" dirty="0" smtClean="0"/>
              <a:t>Cualidades morales</a:t>
            </a:r>
            <a:r>
              <a:rPr lang="es-MX" dirty="0" smtClean="0"/>
              <a:t>: energía, firmeza, responsabilidad, iniciativa, sacrificio, tacto, dignidad;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676804"/>
            <a:ext cx="8229600" cy="1895468"/>
          </a:xfrm>
        </p:spPr>
        <p:txBody>
          <a:bodyPr>
            <a:normAutofit/>
          </a:bodyPr>
          <a:lstStyle/>
          <a:p>
            <a:r>
              <a:rPr lang="es-MX" dirty="0" smtClean="0"/>
              <a:t>En todo género de empresas, la capacidad esencial de los agentes inferiores es la capacidad profesional característica de la empresa, y la capacidad esencial de los altos jefes es la capacidad administrativa.</a:t>
            </a:r>
            <a:endParaRPr lang="es-MX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28596" y="1000108"/>
            <a:ext cx="8229600" cy="31432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Cultura general</a:t>
            </a: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nociones diversas que no son exclusivas del dominio de la función ejercida;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Conocimientos especiales</a:t>
            </a: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conocimientos exclusivos de la función, ya sea técnica, comercial, financiera, administrativa, etc.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Experiencia: </a:t>
            </a: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conocimiento que deriva de la práctica de los negocios.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Enseñanza de la administración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capacidad administrativa puede y debe adquirirse como la capacidad técnica, primero en la escuela y luego en el taller.</a:t>
            </a:r>
          </a:p>
          <a:p>
            <a:r>
              <a:rPr lang="es-MX" dirty="0" smtClean="0"/>
              <a:t>La ausencia de enseñanza es la ausencia de doctrina. No hay doctrina administrativa consagrada, salida de la discusión pública.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29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Principios generales de la administración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35546"/>
            <a:ext cx="8229600" cy="2636528"/>
          </a:xfrm>
        </p:spPr>
        <p:txBody>
          <a:bodyPr/>
          <a:lstStyle/>
          <a:p>
            <a:r>
              <a:rPr lang="es-MX" dirty="0" smtClean="0"/>
              <a:t>La función administrativa no tiene por órgano y por instrumento más que el cuerpo social, la función administrativa no actúa más que sobre el personal.</a:t>
            </a:r>
          </a:p>
          <a:p>
            <a:r>
              <a:rPr lang="es-MX" dirty="0" smtClean="0"/>
              <a:t>El número de principios de la administración no tiene límite, presenta 14.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es-MX" dirty="0" smtClean="0"/>
              <a:t>Principios de administración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804" y="1390656"/>
            <a:ext cx="8229600" cy="475298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división del trabajo;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autoridad;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disciplina;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unidad de mando;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unidad de dirección;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subordinación de los intereses particulares al interés general;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remuneración;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centralización;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jerarquía;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El orden;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equidad;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estabilidad del personal;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iniciativa;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/>
              <a:t>La unión del personal.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2214554"/>
            <a:ext cx="6900882" cy="11144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400" dirty="0" smtClean="0"/>
              <a:t>Necesidad de tener buenos jefes en todos los órdenes de la actividad social.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s-MX" dirty="0" smtClean="0"/>
              <a:t>La división del trabajo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</a:t>
            </a:r>
            <a:r>
              <a:rPr lang="es-MX" dirty="0" smtClean="0"/>
              <a:t>s de orden natural, tiene por objeto llegar a producir más y mejor con el mismo esfuerzo.</a:t>
            </a:r>
          </a:p>
          <a:p>
            <a:r>
              <a:rPr lang="es-MX" dirty="0" smtClean="0"/>
              <a:t>La división permite reducir el número de objetos sobre los cuales deben recaer la atención y el esfuerzo.</a:t>
            </a:r>
          </a:p>
          <a:p>
            <a:r>
              <a:rPr lang="es-MX" dirty="0" smtClean="0"/>
              <a:t>La división de trabajo tiene como consecuencia la especialización de las funciones y la separación de los poderes.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s-MX" dirty="0" smtClean="0"/>
              <a:t>Autoridad - responsabilidad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Autoridad es el derecho a mandar y el poder de hacerse obedecer.</a:t>
            </a:r>
          </a:p>
          <a:p>
            <a:r>
              <a:rPr lang="es-MX" dirty="0" smtClean="0"/>
              <a:t>Se distinguen la autoridad estatutaria y la autoridad personal. Para ser un buen jefe la autoridad personal es complemento de la autoridad estatutaria.</a:t>
            </a:r>
          </a:p>
          <a:p>
            <a:r>
              <a:rPr lang="es-MX" dirty="0" smtClean="0"/>
              <a:t>No se concibe autoridad sin responsabilidad, es decir sin  una sanción –recompensa o castigo- que acompañe el ejercicio del poder.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s-MX" dirty="0" smtClean="0"/>
              <a:t>Disciplina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Es el respeto de las convenciones que tienen por objeto la obediencia, la asiduidad, la actividad y las muestras exteriores de respeto.</a:t>
            </a:r>
          </a:p>
          <a:p>
            <a:r>
              <a:rPr lang="es-MX" dirty="0" smtClean="0"/>
              <a:t>Se impone la disciplina lo mismo a los más altos jefes que a los agentes más modestos.</a:t>
            </a:r>
          </a:p>
          <a:p>
            <a:r>
              <a:rPr lang="es-MX" dirty="0" smtClean="0"/>
              <a:t>Para establecer la disciplina: 1) los buenos jefes en todos los grados; 2) las convenciones lo más claras y equitativas posible; 3) las sanciones penales juiciosamente aplicadas.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s-MX" dirty="0" smtClean="0"/>
              <a:t>Unidad de mando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Para una acción cualquiera, un agente no debe recibir órdenes más que de un solo jefe.</a:t>
            </a:r>
          </a:p>
          <a:p>
            <a:r>
              <a:rPr lang="es-MX" dirty="0" smtClean="0"/>
              <a:t>En todas las asociaciones humanas, en la industria, en el comercio, en el ejército, en la familia, en el Estado, la dualidad de mando es fuente perpetua de conflictos.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s-MX" dirty="0" smtClean="0"/>
              <a:t>Unidad de dirección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 solo jefe y un solo programa para un conjunto de operaciones que tiendan al mismo objeto.</a:t>
            </a:r>
          </a:p>
          <a:p>
            <a:r>
              <a:rPr lang="es-MX" dirty="0" smtClean="0"/>
              <a:t>No hay que confundir la unidad de dirección (un solo programa) con la unidad de mando (un agente no debe recibir órdenes más que de un solo jefe)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114300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s-MX" dirty="0" smtClean="0"/>
              <a:t>Subordinación de interés particular al interés general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02938"/>
            <a:ext cx="8229600" cy="4389120"/>
          </a:xfrm>
        </p:spPr>
        <p:txBody>
          <a:bodyPr/>
          <a:lstStyle/>
          <a:p>
            <a:r>
              <a:rPr lang="es-MX" dirty="0" smtClean="0"/>
              <a:t>El interés de un agente, o grupo de agentes, no debe prevalecer contra el interés de la empresa. (el interés de la familia debe predominar sobre el de uno de sus miembros)</a:t>
            </a:r>
          </a:p>
          <a:p>
            <a:r>
              <a:rPr lang="es-MX" dirty="0" smtClean="0"/>
              <a:t>Los medios de realización son: a) la firmeza y buen ejemplo de los jefes; b) convenciones lo más equitativas que sea posible; c) vigilancia atenta.</a:t>
            </a:r>
            <a:endParaRPr lang="es-MX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s-MX" dirty="0" smtClean="0"/>
              <a:t>Remuneraciones del personal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remuneración del personal es el precio del servicio prestado. Debe de ser equitativa y que, en loa medida de lo posible, dé satisfacción a la vez al personal y a la empresa, al patrono y al empleado.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s-MX" dirty="0" smtClean="0"/>
              <a:t>Centralización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En todo organismo, animal o social, las sensaciones convergen en el cerebro o la dirección, y que del cerebro o de la dirección parten las órdenes que ponen en movimiento todas las partes del organismo.</a:t>
            </a:r>
          </a:p>
          <a:p>
            <a:r>
              <a:rPr lang="es-MX" dirty="0" smtClean="0"/>
              <a:t>La cuestión de la centralización o de la descentralización es una simple cuestión de medida. Se trata de encontrar el límite favorable a la empresa.</a:t>
            </a:r>
          </a:p>
          <a:p>
            <a:r>
              <a:rPr lang="es-MX" dirty="0" smtClean="0"/>
              <a:t>Todo lo que aumenta la importancia del papel de los subordinados es descentralización; todo lo que disminuye la importancia de ese papel es centralización</a:t>
            </a:r>
            <a:endParaRPr lang="es-MX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s-MX" dirty="0" smtClean="0"/>
              <a:t>Jerarquía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jerarquía es la serie de jefes que van de la autoridad suprema a los agentes inferiores.</a:t>
            </a:r>
          </a:p>
          <a:p>
            <a:r>
              <a:rPr lang="es-MX" dirty="0" smtClean="0"/>
              <a:t>El camino que siguen las comunicaciones esta impuesto por la necesidad de una transmisión asegurada y por la unidad de mando. Pero no es siempre el más rápido; es, a veces, incluso desastrosamente largo.</a:t>
            </a:r>
            <a:endParaRPr lang="es-MX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s-MX" dirty="0" smtClean="0"/>
              <a:t>Orden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Orden materias: Un lugar para cada cosa y cada cosa en su lugar.</a:t>
            </a:r>
          </a:p>
          <a:p>
            <a:r>
              <a:rPr lang="es-MX" dirty="0" smtClean="0"/>
              <a:t>Un lugar para cada persona y cada persona en su lugar.</a:t>
            </a:r>
          </a:p>
          <a:p>
            <a:r>
              <a:rPr lang="es-MX" dirty="0" smtClean="0"/>
              <a:t>El orden debe tener por resultado evitar pérdidas de materias y de tiempo.</a:t>
            </a:r>
          </a:p>
          <a:p>
            <a:r>
              <a:rPr lang="es-MX" dirty="0" smtClean="0"/>
              <a:t>El orden perfecto supone un lugar juiciosamente elegido, el orden aparente no es más que una imagen falsa o imperfecta de orden.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Definición de su doctrina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 puede decir que hasta ahora el empirismo ha reinado en la administración de los negocios. Cada jefe gobierna a su manera sin inquietarse por saber si hay leyes que rijan la materia…</a:t>
            </a:r>
          </a:p>
          <a:p>
            <a:r>
              <a:rPr lang="es-MX" dirty="0" smtClean="0"/>
              <a:t>Hay que introducir el método experimental, es decir: observar, recoger, clasificar e interpretar los hechos. Instituir experiencias. Sacar reglas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s-MX" dirty="0" smtClean="0"/>
              <a:t>Equidad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equidad exige mucha sensatez, mucha experiencia y mucha bondad.</a:t>
            </a:r>
          </a:p>
          <a:p>
            <a:r>
              <a:rPr lang="es-MX" dirty="0" smtClean="0"/>
              <a:t>El deseo de equidad, el deseo de igualdad, son aspiraciones que hay que tener en cuenta con el trato del personal.</a:t>
            </a:r>
          </a:p>
          <a:p>
            <a:r>
              <a:rPr lang="es-MX" dirty="0" smtClean="0"/>
              <a:t>Se debe de esforzar en hacer penetrar el sentimiento de igualdad en todos los grados de la jerarquía.</a:t>
            </a:r>
            <a:endParaRPr lang="es-MX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2"/>
            </a:pPr>
            <a:r>
              <a:rPr lang="es-MX" dirty="0" smtClean="0"/>
              <a:t>Estabilidad del personal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 agente necesita tiempo para iniciarse en una función nueva y para llegar a realizarla bien.</a:t>
            </a:r>
          </a:p>
          <a:p>
            <a:r>
              <a:rPr lang="es-MX" dirty="0" smtClean="0"/>
              <a:t>En general, el personal directivo de las empresas prósperas es estable; el de las empresas infortunadas es inestable.</a:t>
            </a:r>
            <a:endParaRPr lang="es-MX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3"/>
            </a:pPr>
            <a:r>
              <a:rPr lang="es-MX" dirty="0" smtClean="0"/>
              <a:t>Iniciativa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la posibilidad de concebir y asegurar el éxito de un plan, a esta posibilidad de se llama iniciativa.</a:t>
            </a:r>
          </a:p>
          <a:p>
            <a:r>
              <a:rPr lang="es-MX" dirty="0" smtClean="0"/>
              <a:t>La iniciativa de todos es una gran fuerza para las empresas, complementa la del jefe y en algunos casos la suple.</a:t>
            </a:r>
            <a:endParaRPr lang="es-MX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4"/>
            </a:pPr>
            <a:r>
              <a:rPr lang="es-MX" dirty="0" smtClean="0"/>
              <a:t>La unión del personal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armonía, y la unión en el personal de una empresa es la fuerza en dicha empresa. Hay pues, que esforzarse para establecerla.</a:t>
            </a:r>
          </a:p>
          <a:p>
            <a:r>
              <a:rPr lang="es-MX" dirty="0" smtClean="0"/>
              <a:t>Se debe de observar el principio de la unidad de mando y evitar; a) una mala interpretación de la divisa “divide y reinaras”, b) el abuso de las comunicaciones escritas.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Definición de su doctrina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La doctrina administrativa tiene por objeto facilitar el gobierno de la empresa de cualquier índole. Sus principios, reglas y procedimientos deben responder a las necesidades.</a:t>
            </a:r>
          </a:p>
          <a:p>
            <a:r>
              <a:rPr lang="es-MX" dirty="0" smtClean="0"/>
              <a:t>La administración no es ni un privilegio exclusivo ni una carga personal del jefe o de los directores de la empresa: es una función que se reparte entre la cabeza y los miembros del cuerpo social.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804" y="1142984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 smtClean="0"/>
              <a:t>Necesidad y posibilidad de una enseñanza de la administración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804" y="2683218"/>
            <a:ext cx="8229600" cy="2603170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s-MX" dirty="0" smtClean="0"/>
              <a:t>Definición de la administración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 smtClean="0"/>
              <a:t>Importancia relativa de las diversas capacidades que constituyen el valor del personal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 smtClean="0"/>
              <a:t>Necesidad y posibilidad de una enseñanza de la administración.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s-MX" sz="3600" dirty="0" smtClean="0"/>
              <a:t>Grupos operacionales o funciones esenciales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Las operaciones en las empresas se pueden repartir en seis grupos: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técnicas </a:t>
            </a:r>
            <a:r>
              <a:rPr lang="es-MX" sz="1800" dirty="0" smtClean="0"/>
              <a:t>(producción, fabricación, transformación)</a:t>
            </a:r>
            <a:endParaRPr lang="es-MX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comerciales </a:t>
            </a:r>
            <a:r>
              <a:rPr lang="es-MX" sz="1900" dirty="0" smtClean="0"/>
              <a:t>(compras, ventas, cambios)</a:t>
            </a:r>
            <a:endParaRPr lang="es-MX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financieras </a:t>
            </a:r>
            <a:r>
              <a:rPr lang="es-MX" sz="1900" dirty="0" smtClean="0"/>
              <a:t>(busca y gerencia de capitales)</a:t>
            </a:r>
            <a:endParaRPr lang="es-MX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de seguridad </a:t>
            </a:r>
            <a:r>
              <a:rPr lang="es-MX" sz="1900" dirty="0" smtClean="0"/>
              <a:t>(protección de los bienes y de las personas)</a:t>
            </a:r>
            <a:endParaRPr lang="es-MX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de contabilidad </a:t>
            </a:r>
            <a:r>
              <a:rPr lang="es-MX" sz="1900" dirty="0" smtClean="0"/>
              <a:t>(inventario, balance, precio de costo, estadística)</a:t>
            </a:r>
            <a:endParaRPr lang="es-MX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Operaciones administrativas </a:t>
            </a:r>
            <a:r>
              <a:rPr lang="es-MX" sz="1900" dirty="0" smtClean="0"/>
              <a:t>(previsión, organización, dirección, coordinación y control)</a:t>
            </a:r>
            <a:endParaRPr lang="es-MX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s-MX" dirty="0" smtClean="0"/>
              <a:t>Función técnica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Los productos de toda naturaleza (materiales, intelectuales y morales) salen generalmente de manos de técnicos.</a:t>
            </a:r>
          </a:p>
          <a:p>
            <a:r>
              <a:rPr lang="es-MX" dirty="0" smtClean="0"/>
              <a:t>La función técnica no es siempre la más importante de todas.</a:t>
            </a:r>
          </a:p>
          <a:p>
            <a:r>
              <a:rPr lang="es-MX" dirty="0" smtClean="0"/>
              <a:t>Otras funciones de la empresa tiene una influencia mucho mayor.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s-MX" dirty="0" smtClean="0"/>
              <a:t>Función comercial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prosperidad depende con frecuencia de la función comercial.</a:t>
            </a:r>
          </a:p>
          <a:p>
            <a:r>
              <a:rPr lang="es-MX" dirty="0" smtClean="0"/>
              <a:t>Saber comprar y vender es tan importante como saber fabricar bien.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s-MX" dirty="0" smtClean="0"/>
              <a:t>Función financiera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 necesita capital para el personal, los inmuebles, herramientas, materia prima, etc.</a:t>
            </a:r>
          </a:p>
          <a:p>
            <a:r>
              <a:rPr lang="es-MX" dirty="0" smtClean="0"/>
              <a:t>Se necesita una gestión financiera para procurarse de capital para sacar el mejor partido posible de las disponibilidades.</a:t>
            </a:r>
          </a:p>
          <a:p>
            <a:r>
              <a:rPr lang="es-MX" dirty="0" smtClean="0"/>
              <a:t>Una condición esencial es la situación financiera de la empresa.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</TotalTime>
  <Words>1845</Words>
  <Application>Microsoft Office PowerPoint</Application>
  <PresentationFormat>Presentación en pantalla (4:3)</PresentationFormat>
  <Paragraphs>129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Flujo</vt:lpstr>
      <vt:lpstr>Administración Industrial y general</vt:lpstr>
      <vt:lpstr>Diapositiva 2</vt:lpstr>
      <vt:lpstr>Definición de su doctrina</vt:lpstr>
      <vt:lpstr>Definición de su doctrina</vt:lpstr>
      <vt:lpstr>Necesidad y posibilidad de una enseñanza de la administración</vt:lpstr>
      <vt:lpstr>Grupos operacionales o funciones esenciales</vt:lpstr>
      <vt:lpstr>Función técnica</vt:lpstr>
      <vt:lpstr>Función comercial</vt:lpstr>
      <vt:lpstr>Función financiera</vt:lpstr>
      <vt:lpstr>Función de seguridad</vt:lpstr>
      <vt:lpstr>Función de contabilidad</vt:lpstr>
      <vt:lpstr>Función administrativa</vt:lpstr>
      <vt:lpstr>Definición de administración para Fayol</vt:lpstr>
      <vt:lpstr>Diapositiva 14</vt:lpstr>
      <vt:lpstr>Importancia de las capacidades del personal</vt:lpstr>
      <vt:lpstr>Diapositiva 16</vt:lpstr>
      <vt:lpstr>Enseñanza de la administración</vt:lpstr>
      <vt:lpstr>Principios generales de la administración</vt:lpstr>
      <vt:lpstr>Principios de administración</vt:lpstr>
      <vt:lpstr>La división del trabajo</vt:lpstr>
      <vt:lpstr>Autoridad - responsabilidad</vt:lpstr>
      <vt:lpstr>Disciplina </vt:lpstr>
      <vt:lpstr>Unidad de mando</vt:lpstr>
      <vt:lpstr>Unidad de dirección</vt:lpstr>
      <vt:lpstr>Subordinación de interés particular al interés general</vt:lpstr>
      <vt:lpstr>Remuneraciones del personal</vt:lpstr>
      <vt:lpstr>Centralización </vt:lpstr>
      <vt:lpstr>Jerarquía </vt:lpstr>
      <vt:lpstr>Orden </vt:lpstr>
      <vt:lpstr>Equidad </vt:lpstr>
      <vt:lpstr>Estabilidad del personal</vt:lpstr>
      <vt:lpstr>Iniciativa </vt:lpstr>
      <vt:lpstr>La unión del personal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ADMINISTRACION</dc:creator>
  <cp:lastModifiedBy>FelipeMontaño</cp:lastModifiedBy>
  <cp:revision>21</cp:revision>
  <dcterms:created xsi:type="dcterms:W3CDTF">2009-09-22T19:52:59Z</dcterms:created>
  <dcterms:modified xsi:type="dcterms:W3CDTF">2009-10-19T23:08:45Z</dcterms:modified>
</cp:coreProperties>
</file>